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  <a:srgbClr val="D67143"/>
    <a:srgbClr val="FAEDE7"/>
    <a:srgbClr val="4A4944"/>
    <a:srgbClr val="CECECE"/>
    <a:srgbClr val="E3D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9" autoAdjust="0"/>
    <p:restoredTop sz="95897"/>
  </p:normalViewPr>
  <p:slideViewPr>
    <p:cSldViewPr snapToGrid="0" showGuides="1">
      <p:cViewPr varScale="1">
        <p:scale>
          <a:sx n="122" d="100"/>
          <a:sy n="122" d="100"/>
        </p:scale>
        <p:origin x="10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0B55C163EB90458BDE35D4726831D6" ma:contentTypeVersion="2" ma:contentTypeDescription="Skapa ett nytt dokument." ma:contentTypeScope="" ma:versionID="d09095029e12e54bba9f5e819bd336a3">
  <xsd:schema xmlns:xsd="http://www.w3.org/2001/XMLSchema" xmlns:xs="http://www.w3.org/2001/XMLSchema" xmlns:p="http://schemas.microsoft.com/office/2006/metadata/properties" xmlns:ns2="03895b0a-d61f-4293-917f-0cd761b2cdea" targetNamespace="http://schemas.microsoft.com/office/2006/metadata/properties" ma:root="true" ma:fieldsID="55050264076c175eae4f46ad52de0e3b" ns2:_="">
    <xsd:import namespace="03895b0a-d61f-4293-917f-0cd761b2cde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895b0a-d61f-4293-917f-0cd761b2cde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9F8BC6-6020-4B83-8030-EA457056A3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895b0a-d61f-4293-917f-0cd761b2cd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B7EF6E-8DFF-4BAF-880E-39621E4B80B0}">
  <ds:schemaRefs>
    <ds:schemaRef ds:uri="9c950a28-eb4a-4f43-b9f9-45c02166cf8c"/>
    <ds:schemaRef ds:uri="http://purl.org/dc/terms/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d358615-c749-462e-b141-ebbf7cdbce9a"/>
  </ds:schemaRefs>
</ds:datastoreItem>
</file>

<file path=customXml/itemProps3.xml><?xml version="1.0" encoding="utf-8"?>
<ds:datastoreItem xmlns:ds="http://schemas.openxmlformats.org/officeDocument/2006/customXml" ds:itemID="{61D06082-4631-4517-9637-CACE61C301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Gemensamma grunder</Template>
  <TotalTime>9824</TotalTime>
  <Words>1170</Words>
  <Application>Microsoft Office PowerPoint</Application>
  <PresentationFormat>Bredbild</PresentationFormat>
  <Paragraphs>171</Paragraphs>
  <Slides>11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6</vt:i4>
      </vt:variant>
      <vt:variant>
        <vt:lpstr>Bildrubriker</vt:lpstr>
      </vt:variant>
      <vt:variant>
        <vt:i4>11</vt:i4>
      </vt:variant>
    </vt:vector>
  </HeadingPairs>
  <TitlesOfParts>
    <vt:vector size="20" baseType="lpstr">
      <vt:lpstr>Aptos</vt:lpstr>
      <vt:lpstr>Arial</vt:lpstr>
      <vt:lpstr>Century Gothic</vt:lpstr>
      <vt:lpstr>Gemensamma grunder</vt:lpstr>
      <vt:lpstr>Utgångspunkter</vt:lpstr>
      <vt:lpstr>Rutiner och checklistor</vt:lpstr>
      <vt:lpstr>Arbetssätt</vt:lpstr>
      <vt:lpstr>Förhållningssätt</vt:lpstr>
      <vt:lpstr>Konceptuell grund</vt:lpstr>
      <vt:lpstr>Exempel på rapportering – sektor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Exempel på rapportering – sektor</dc:title>
  <dc:creator>Johan Håkansson;Fredrik Andersson;Gerell Gustav, PLsbg</dc:creator>
  <cp:lastModifiedBy>Nelson Magnus</cp:lastModifiedBy>
  <cp:revision>20</cp:revision>
  <dcterms:created xsi:type="dcterms:W3CDTF">2024-11-07T13:59:39Z</dcterms:created>
  <dcterms:modified xsi:type="dcterms:W3CDTF">2024-11-15T12:27:47Z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0x010100740B55C163EB90458BDE35D4726831D6</vt:lpwstr>
  </property>
  <property fmtid="{D5CDD505-2E9C-101B-9397-08002B2CF9AE}" pid="3" name="MediaServiceImageTags">
    <vt:lpwstr/>
  </property>
</Properties>
</file>